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3"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cSldViewPr>
  </p:slide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69948-04A1-3B03-A636-671927A7EE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9B6C6C12-0938-E4CC-ED4C-1A59D78269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67E222CE-435D-DA53-F453-FE0115899CE2}"/>
              </a:ext>
            </a:extLst>
          </p:cNvPr>
          <p:cNvSpPr>
            <a:spLocks noGrp="1"/>
          </p:cNvSpPr>
          <p:nvPr>
            <p:ph type="dt" sz="half" idx="10"/>
          </p:nvPr>
        </p:nvSpPr>
        <p:spPr/>
        <p:txBody>
          <a:bodyPr/>
          <a:lstStyle/>
          <a:p>
            <a:fld id="{1E7AD315-565D-45D3-ADEE-78399AFEA0E1}" type="datetimeFigureOut">
              <a:rPr lang="en-IN" smtClean="0"/>
              <a:t>03-02-2026</a:t>
            </a:fld>
            <a:endParaRPr lang="en-IN"/>
          </a:p>
        </p:txBody>
      </p:sp>
      <p:sp>
        <p:nvSpPr>
          <p:cNvPr id="5" name="Footer Placeholder 4">
            <a:extLst>
              <a:ext uri="{FF2B5EF4-FFF2-40B4-BE49-F238E27FC236}">
                <a16:creationId xmlns:a16="http://schemas.microsoft.com/office/drawing/2014/main" id="{A9747FF7-ACB7-5648-2633-42570BB10D6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22B0D48-6615-03A8-24F5-E09F867509FC}"/>
              </a:ext>
            </a:extLst>
          </p:cNvPr>
          <p:cNvSpPr>
            <a:spLocks noGrp="1"/>
          </p:cNvSpPr>
          <p:nvPr>
            <p:ph type="sldNum" sz="quarter" idx="12"/>
          </p:nvPr>
        </p:nvSpPr>
        <p:spPr/>
        <p:txBody>
          <a:bodyPr/>
          <a:lstStyle/>
          <a:p>
            <a:fld id="{9324C365-CA44-4820-A705-1E0079CB7CD5}" type="slidenum">
              <a:rPr lang="en-IN" smtClean="0"/>
              <a:t>‹#›</a:t>
            </a:fld>
            <a:endParaRPr lang="en-IN"/>
          </a:p>
        </p:txBody>
      </p:sp>
    </p:spTree>
    <p:extLst>
      <p:ext uri="{BB962C8B-B14F-4D97-AF65-F5344CB8AC3E}">
        <p14:creationId xmlns:p14="http://schemas.microsoft.com/office/powerpoint/2010/main" val="2452226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0490B-F0C6-5B01-2645-44EBBE38664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FF1225A-C224-8F98-63B3-9F3239B6289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E360F42-5780-7BBE-F6A1-C85ECDC16A0E}"/>
              </a:ext>
            </a:extLst>
          </p:cNvPr>
          <p:cNvSpPr>
            <a:spLocks noGrp="1"/>
          </p:cNvSpPr>
          <p:nvPr>
            <p:ph type="dt" sz="half" idx="10"/>
          </p:nvPr>
        </p:nvSpPr>
        <p:spPr/>
        <p:txBody>
          <a:bodyPr/>
          <a:lstStyle/>
          <a:p>
            <a:fld id="{1E7AD315-565D-45D3-ADEE-78399AFEA0E1}" type="datetimeFigureOut">
              <a:rPr lang="en-IN" smtClean="0"/>
              <a:t>03-02-2026</a:t>
            </a:fld>
            <a:endParaRPr lang="en-IN"/>
          </a:p>
        </p:txBody>
      </p:sp>
      <p:sp>
        <p:nvSpPr>
          <p:cNvPr id="5" name="Footer Placeholder 4">
            <a:extLst>
              <a:ext uri="{FF2B5EF4-FFF2-40B4-BE49-F238E27FC236}">
                <a16:creationId xmlns:a16="http://schemas.microsoft.com/office/drawing/2014/main" id="{EF81DCD1-50CC-43CC-D103-F701E3FA46F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C82B896-08AC-8A02-5119-1FD8736B0EE7}"/>
              </a:ext>
            </a:extLst>
          </p:cNvPr>
          <p:cNvSpPr>
            <a:spLocks noGrp="1"/>
          </p:cNvSpPr>
          <p:nvPr>
            <p:ph type="sldNum" sz="quarter" idx="12"/>
          </p:nvPr>
        </p:nvSpPr>
        <p:spPr/>
        <p:txBody>
          <a:bodyPr/>
          <a:lstStyle/>
          <a:p>
            <a:fld id="{9324C365-CA44-4820-A705-1E0079CB7CD5}" type="slidenum">
              <a:rPr lang="en-IN" smtClean="0"/>
              <a:t>‹#›</a:t>
            </a:fld>
            <a:endParaRPr lang="en-IN"/>
          </a:p>
        </p:txBody>
      </p:sp>
    </p:spTree>
    <p:extLst>
      <p:ext uri="{BB962C8B-B14F-4D97-AF65-F5344CB8AC3E}">
        <p14:creationId xmlns:p14="http://schemas.microsoft.com/office/powerpoint/2010/main" val="1181909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A99FB-E282-C4AA-AA99-42C5E67ABB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113407A-2930-A70D-A0E7-4CF2EAFEC4B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A27F42-2A82-32F2-5476-F752AECCC32E}"/>
              </a:ext>
            </a:extLst>
          </p:cNvPr>
          <p:cNvSpPr>
            <a:spLocks noGrp="1"/>
          </p:cNvSpPr>
          <p:nvPr>
            <p:ph type="dt" sz="half" idx="10"/>
          </p:nvPr>
        </p:nvSpPr>
        <p:spPr/>
        <p:txBody>
          <a:bodyPr/>
          <a:lstStyle/>
          <a:p>
            <a:fld id="{1E7AD315-565D-45D3-ADEE-78399AFEA0E1}" type="datetimeFigureOut">
              <a:rPr lang="en-IN" smtClean="0"/>
              <a:t>03-02-2026</a:t>
            </a:fld>
            <a:endParaRPr lang="en-IN"/>
          </a:p>
        </p:txBody>
      </p:sp>
      <p:sp>
        <p:nvSpPr>
          <p:cNvPr id="5" name="Footer Placeholder 4">
            <a:extLst>
              <a:ext uri="{FF2B5EF4-FFF2-40B4-BE49-F238E27FC236}">
                <a16:creationId xmlns:a16="http://schemas.microsoft.com/office/drawing/2014/main" id="{169EE27F-6F34-1111-948D-C54E71C6C93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D15E84A-69D5-B99F-39AF-3F507363EA91}"/>
              </a:ext>
            </a:extLst>
          </p:cNvPr>
          <p:cNvSpPr>
            <a:spLocks noGrp="1"/>
          </p:cNvSpPr>
          <p:nvPr>
            <p:ph type="sldNum" sz="quarter" idx="12"/>
          </p:nvPr>
        </p:nvSpPr>
        <p:spPr/>
        <p:txBody>
          <a:bodyPr/>
          <a:lstStyle/>
          <a:p>
            <a:fld id="{9324C365-CA44-4820-A705-1E0079CB7CD5}" type="slidenum">
              <a:rPr lang="en-IN" smtClean="0"/>
              <a:t>‹#›</a:t>
            </a:fld>
            <a:endParaRPr lang="en-IN"/>
          </a:p>
        </p:txBody>
      </p:sp>
    </p:spTree>
    <p:extLst>
      <p:ext uri="{BB962C8B-B14F-4D97-AF65-F5344CB8AC3E}">
        <p14:creationId xmlns:p14="http://schemas.microsoft.com/office/powerpoint/2010/main" val="2147261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4123D-AFC4-A437-7389-1C839A0CE7C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14630C1-5D63-4863-071F-6FC21419508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1E972FF-3D60-24FA-376E-D6F5383CCE0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796DB27-597F-1616-D443-B8A62349670E}"/>
              </a:ext>
            </a:extLst>
          </p:cNvPr>
          <p:cNvSpPr>
            <a:spLocks noGrp="1"/>
          </p:cNvSpPr>
          <p:nvPr>
            <p:ph type="dt" sz="half" idx="10"/>
          </p:nvPr>
        </p:nvSpPr>
        <p:spPr/>
        <p:txBody>
          <a:bodyPr/>
          <a:lstStyle/>
          <a:p>
            <a:fld id="{1E7AD315-565D-45D3-ADEE-78399AFEA0E1}" type="datetimeFigureOut">
              <a:rPr lang="en-IN" smtClean="0"/>
              <a:t>03-02-2026</a:t>
            </a:fld>
            <a:endParaRPr lang="en-IN"/>
          </a:p>
        </p:txBody>
      </p:sp>
      <p:sp>
        <p:nvSpPr>
          <p:cNvPr id="6" name="Footer Placeholder 5">
            <a:extLst>
              <a:ext uri="{FF2B5EF4-FFF2-40B4-BE49-F238E27FC236}">
                <a16:creationId xmlns:a16="http://schemas.microsoft.com/office/drawing/2014/main" id="{42943F73-5796-231C-9B28-0497F26BB39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07A56DF-7F8B-0DA5-6D5C-D328A89D6668}"/>
              </a:ext>
            </a:extLst>
          </p:cNvPr>
          <p:cNvSpPr>
            <a:spLocks noGrp="1"/>
          </p:cNvSpPr>
          <p:nvPr>
            <p:ph type="sldNum" sz="quarter" idx="12"/>
          </p:nvPr>
        </p:nvSpPr>
        <p:spPr/>
        <p:txBody>
          <a:bodyPr/>
          <a:lstStyle/>
          <a:p>
            <a:fld id="{9324C365-CA44-4820-A705-1E0079CB7CD5}" type="slidenum">
              <a:rPr lang="en-IN" smtClean="0"/>
              <a:t>‹#›</a:t>
            </a:fld>
            <a:endParaRPr lang="en-IN"/>
          </a:p>
        </p:txBody>
      </p:sp>
    </p:spTree>
    <p:extLst>
      <p:ext uri="{BB962C8B-B14F-4D97-AF65-F5344CB8AC3E}">
        <p14:creationId xmlns:p14="http://schemas.microsoft.com/office/powerpoint/2010/main" val="1194139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83BEC-56F5-EAED-9AA2-F13B43F8A69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C6A3B4E-F7B6-9423-1672-3AE785565F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2DEFC9F-2CD2-39F3-9A93-75F568196B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9735BC61-93EA-FBAF-3CD9-CFAFB294FA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DA12060-4ADF-CA85-D395-5D68C641E53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1903B55C-9FC8-D8F4-522E-1D96C7EFBB94}"/>
              </a:ext>
            </a:extLst>
          </p:cNvPr>
          <p:cNvSpPr>
            <a:spLocks noGrp="1"/>
          </p:cNvSpPr>
          <p:nvPr>
            <p:ph type="dt" sz="half" idx="10"/>
          </p:nvPr>
        </p:nvSpPr>
        <p:spPr/>
        <p:txBody>
          <a:bodyPr/>
          <a:lstStyle/>
          <a:p>
            <a:fld id="{1E7AD315-565D-45D3-ADEE-78399AFEA0E1}" type="datetimeFigureOut">
              <a:rPr lang="en-IN" smtClean="0"/>
              <a:t>03-02-2026</a:t>
            </a:fld>
            <a:endParaRPr lang="en-IN"/>
          </a:p>
        </p:txBody>
      </p:sp>
      <p:sp>
        <p:nvSpPr>
          <p:cNvPr id="8" name="Footer Placeholder 7">
            <a:extLst>
              <a:ext uri="{FF2B5EF4-FFF2-40B4-BE49-F238E27FC236}">
                <a16:creationId xmlns:a16="http://schemas.microsoft.com/office/drawing/2014/main" id="{96EAF88B-27CD-6355-F4EF-255789718A0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F78D37A6-7056-A39C-530E-E74A1F4729F0}"/>
              </a:ext>
            </a:extLst>
          </p:cNvPr>
          <p:cNvSpPr>
            <a:spLocks noGrp="1"/>
          </p:cNvSpPr>
          <p:nvPr>
            <p:ph type="sldNum" sz="quarter" idx="12"/>
          </p:nvPr>
        </p:nvSpPr>
        <p:spPr/>
        <p:txBody>
          <a:bodyPr/>
          <a:lstStyle/>
          <a:p>
            <a:fld id="{9324C365-CA44-4820-A705-1E0079CB7CD5}" type="slidenum">
              <a:rPr lang="en-IN" smtClean="0"/>
              <a:t>‹#›</a:t>
            </a:fld>
            <a:endParaRPr lang="en-IN"/>
          </a:p>
        </p:txBody>
      </p:sp>
    </p:spTree>
    <p:extLst>
      <p:ext uri="{BB962C8B-B14F-4D97-AF65-F5344CB8AC3E}">
        <p14:creationId xmlns:p14="http://schemas.microsoft.com/office/powerpoint/2010/main" val="1614800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E3250-C7F7-216D-A79C-D45E7CFD287E}"/>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391CBA9-3184-03FE-F1CC-AD89E4C081FF}"/>
              </a:ext>
            </a:extLst>
          </p:cNvPr>
          <p:cNvSpPr>
            <a:spLocks noGrp="1"/>
          </p:cNvSpPr>
          <p:nvPr>
            <p:ph type="dt" sz="half" idx="10"/>
          </p:nvPr>
        </p:nvSpPr>
        <p:spPr/>
        <p:txBody>
          <a:bodyPr/>
          <a:lstStyle/>
          <a:p>
            <a:fld id="{1E7AD315-565D-45D3-ADEE-78399AFEA0E1}" type="datetimeFigureOut">
              <a:rPr lang="en-IN" smtClean="0"/>
              <a:t>03-02-2026</a:t>
            </a:fld>
            <a:endParaRPr lang="en-IN"/>
          </a:p>
        </p:txBody>
      </p:sp>
      <p:sp>
        <p:nvSpPr>
          <p:cNvPr id="4" name="Footer Placeholder 3">
            <a:extLst>
              <a:ext uri="{FF2B5EF4-FFF2-40B4-BE49-F238E27FC236}">
                <a16:creationId xmlns:a16="http://schemas.microsoft.com/office/drawing/2014/main" id="{6CD4BB4F-DCC7-8C59-600E-9E46C8C8779F}"/>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6EBDF4A4-B40C-6446-28B9-16396330062B}"/>
              </a:ext>
            </a:extLst>
          </p:cNvPr>
          <p:cNvSpPr>
            <a:spLocks noGrp="1"/>
          </p:cNvSpPr>
          <p:nvPr>
            <p:ph type="sldNum" sz="quarter" idx="12"/>
          </p:nvPr>
        </p:nvSpPr>
        <p:spPr/>
        <p:txBody>
          <a:bodyPr/>
          <a:lstStyle/>
          <a:p>
            <a:fld id="{9324C365-CA44-4820-A705-1E0079CB7CD5}" type="slidenum">
              <a:rPr lang="en-IN" smtClean="0"/>
              <a:t>‹#›</a:t>
            </a:fld>
            <a:endParaRPr lang="en-IN"/>
          </a:p>
        </p:txBody>
      </p:sp>
    </p:spTree>
    <p:extLst>
      <p:ext uri="{BB962C8B-B14F-4D97-AF65-F5344CB8AC3E}">
        <p14:creationId xmlns:p14="http://schemas.microsoft.com/office/powerpoint/2010/main" val="1426212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CCAB7E9-7C7E-F0FF-5E3A-7A744112DC68}"/>
              </a:ext>
            </a:extLst>
          </p:cNvPr>
          <p:cNvSpPr>
            <a:spLocks noGrp="1"/>
          </p:cNvSpPr>
          <p:nvPr>
            <p:ph type="dt" sz="half" idx="10"/>
          </p:nvPr>
        </p:nvSpPr>
        <p:spPr/>
        <p:txBody>
          <a:bodyPr/>
          <a:lstStyle/>
          <a:p>
            <a:fld id="{1E7AD315-565D-45D3-ADEE-78399AFEA0E1}" type="datetimeFigureOut">
              <a:rPr lang="en-IN" smtClean="0"/>
              <a:t>03-02-2026</a:t>
            </a:fld>
            <a:endParaRPr lang="en-IN"/>
          </a:p>
        </p:txBody>
      </p:sp>
      <p:sp>
        <p:nvSpPr>
          <p:cNvPr id="3" name="Footer Placeholder 2">
            <a:extLst>
              <a:ext uri="{FF2B5EF4-FFF2-40B4-BE49-F238E27FC236}">
                <a16:creationId xmlns:a16="http://schemas.microsoft.com/office/drawing/2014/main" id="{73CC1AA5-9633-FD77-9402-DFE99587B2A6}"/>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D518D072-8079-10B1-74A5-D38C6D54B113}"/>
              </a:ext>
            </a:extLst>
          </p:cNvPr>
          <p:cNvSpPr>
            <a:spLocks noGrp="1"/>
          </p:cNvSpPr>
          <p:nvPr>
            <p:ph type="sldNum" sz="quarter" idx="12"/>
          </p:nvPr>
        </p:nvSpPr>
        <p:spPr/>
        <p:txBody>
          <a:bodyPr/>
          <a:lstStyle/>
          <a:p>
            <a:fld id="{9324C365-CA44-4820-A705-1E0079CB7CD5}" type="slidenum">
              <a:rPr lang="en-IN" smtClean="0"/>
              <a:t>‹#›</a:t>
            </a:fld>
            <a:endParaRPr lang="en-IN"/>
          </a:p>
        </p:txBody>
      </p:sp>
    </p:spTree>
    <p:extLst>
      <p:ext uri="{BB962C8B-B14F-4D97-AF65-F5344CB8AC3E}">
        <p14:creationId xmlns:p14="http://schemas.microsoft.com/office/powerpoint/2010/main" val="2121977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68A06-02A9-BE36-A28A-176B978785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66ACA651-5F11-A7A0-3A18-471F49F2EB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FD3AFB30-64BB-EA99-36D4-9D0287501E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2103D2-3BAF-6556-96A1-741C24BED1EB}"/>
              </a:ext>
            </a:extLst>
          </p:cNvPr>
          <p:cNvSpPr>
            <a:spLocks noGrp="1"/>
          </p:cNvSpPr>
          <p:nvPr>
            <p:ph type="dt" sz="half" idx="10"/>
          </p:nvPr>
        </p:nvSpPr>
        <p:spPr/>
        <p:txBody>
          <a:bodyPr/>
          <a:lstStyle/>
          <a:p>
            <a:fld id="{1E7AD315-565D-45D3-ADEE-78399AFEA0E1}" type="datetimeFigureOut">
              <a:rPr lang="en-IN" smtClean="0"/>
              <a:t>03-02-2026</a:t>
            </a:fld>
            <a:endParaRPr lang="en-IN"/>
          </a:p>
        </p:txBody>
      </p:sp>
      <p:sp>
        <p:nvSpPr>
          <p:cNvPr id="6" name="Footer Placeholder 5">
            <a:extLst>
              <a:ext uri="{FF2B5EF4-FFF2-40B4-BE49-F238E27FC236}">
                <a16:creationId xmlns:a16="http://schemas.microsoft.com/office/drawing/2014/main" id="{958FBC49-E38E-D3A8-473B-0FFF33E2526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E6E13A6-D937-5CAB-DC6D-B41BFC813FD4}"/>
              </a:ext>
            </a:extLst>
          </p:cNvPr>
          <p:cNvSpPr>
            <a:spLocks noGrp="1"/>
          </p:cNvSpPr>
          <p:nvPr>
            <p:ph type="sldNum" sz="quarter" idx="12"/>
          </p:nvPr>
        </p:nvSpPr>
        <p:spPr/>
        <p:txBody>
          <a:bodyPr/>
          <a:lstStyle/>
          <a:p>
            <a:fld id="{9324C365-CA44-4820-A705-1E0079CB7CD5}" type="slidenum">
              <a:rPr lang="en-IN" smtClean="0"/>
              <a:t>‹#›</a:t>
            </a:fld>
            <a:endParaRPr lang="en-IN"/>
          </a:p>
        </p:txBody>
      </p:sp>
    </p:spTree>
    <p:extLst>
      <p:ext uri="{BB962C8B-B14F-4D97-AF65-F5344CB8AC3E}">
        <p14:creationId xmlns:p14="http://schemas.microsoft.com/office/powerpoint/2010/main" val="327095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F8180-BE15-4F03-38E7-18F8665EE1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9E04CEA8-E948-9D68-9735-D79E35E656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E937D59-8F50-7BF2-E3C5-95C5466529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42AB4C-170A-EF0E-A5D9-2B9186C470B6}"/>
              </a:ext>
            </a:extLst>
          </p:cNvPr>
          <p:cNvSpPr>
            <a:spLocks noGrp="1"/>
          </p:cNvSpPr>
          <p:nvPr>
            <p:ph type="dt" sz="half" idx="10"/>
          </p:nvPr>
        </p:nvSpPr>
        <p:spPr/>
        <p:txBody>
          <a:bodyPr/>
          <a:lstStyle/>
          <a:p>
            <a:fld id="{1E7AD315-565D-45D3-ADEE-78399AFEA0E1}" type="datetimeFigureOut">
              <a:rPr lang="en-IN" smtClean="0"/>
              <a:t>03-02-2026</a:t>
            </a:fld>
            <a:endParaRPr lang="en-IN"/>
          </a:p>
        </p:txBody>
      </p:sp>
      <p:sp>
        <p:nvSpPr>
          <p:cNvPr id="6" name="Footer Placeholder 5">
            <a:extLst>
              <a:ext uri="{FF2B5EF4-FFF2-40B4-BE49-F238E27FC236}">
                <a16:creationId xmlns:a16="http://schemas.microsoft.com/office/drawing/2014/main" id="{FE79444E-491E-4733-2E41-984161B1F76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31C694C-7270-0B2D-1FCF-A4AFAF0974FC}"/>
              </a:ext>
            </a:extLst>
          </p:cNvPr>
          <p:cNvSpPr>
            <a:spLocks noGrp="1"/>
          </p:cNvSpPr>
          <p:nvPr>
            <p:ph type="sldNum" sz="quarter" idx="12"/>
          </p:nvPr>
        </p:nvSpPr>
        <p:spPr/>
        <p:txBody>
          <a:bodyPr/>
          <a:lstStyle/>
          <a:p>
            <a:fld id="{9324C365-CA44-4820-A705-1E0079CB7CD5}" type="slidenum">
              <a:rPr lang="en-IN" smtClean="0"/>
              <a:t>‹#›</a:t>
            </a:fld>
            <a:endParaRPr lang="en-IN"/>
          </a:p>
        </p:txBody>
      </p:sp>
    </p:spTree>
    <p:extLst>
      <p:ext uri="{BB962C8B-B14F-4D97-AF65-F5344CB8AC3E}">
        <p14:creationId xmlns:p14="http://schemas.microsoft.com/office/powerpoint/2010/main" val="3493135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1DD6D-4730-27BD-2693-281CF82623C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A6FB4BD-DA45-E167-E25A-380E4C6F359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AEA46CC-9A3D-768E-D5B3-99A67404225E}"/>
              </a:ext>
            </a:extLst>
          </p:cNvPr>
          <p:cNvSpPr>
            <a:spLocks noGrp="1"/>
          </p:cNvSpPr>
          <p:nvPr>
            <p:ph type="dt" sz="half" idx="10"/>
          </p:nvPr>
        </p:nvSpPr>
        <p:spPr/>
        <p:txBody>
          <a:bodyPr/>
          <a:lstStyle/>
          <a:p>
            <a:fld id="{1E7AD315-565D-45D3-ADEE-78399AFEA0E1}" type="datetimeFigureOut">
              <a:rPr lang="en-IN" smtClean="0"/>
              <a:t>03-02-2026</a:t>
            </a:fld>
            <a:endParaRPr lang="en-IN"/>
          </a:p>
        </p:txBody>
      </p:sp>
      <p:sp>
        <p:nvSpPr>
          <p:cNvPr id="5" name="Footer Placeholder 4">
            <a:extLst>
              <a:ext uri="{FF2B5EF4-FFF2-40B4-BE49-F238E27FC236}">
                <a16:creationId xmlns:a16="http://schemas.microsoft.com/office/drawing/2014/main" id="{6EC06445-BB59-35C7-7A3A-6302F524C5F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EC52A5B-F70B-3CB9-93A9-8E1B04BF6602}"/>
              </a:ext>
            </a:extLst>
          </p:cNvPr>
          <p:cNvSpPr>
            <a:spLocks noGrp="1"/>
          </p:cNvSpPr>
          <p:nvPr>
            <p:ph type="sldNum" sz="quarter" idx="12"/>
          </p:nvPr>
        </p:nvSpPr>
        <p:spPr/>
        <p:txBody>
          <a:bodyPr/>
          <a:lstStyle/>
          <a:p>
            <a:fld id="{9324C365-CA44-4820-A705-1E0079CB7CD5}" type="slidenum">
              <a:rPr lang="en-IN" smtClean="0"/>
              <a:t>‹#›</a:t>
            </a:fld>
            <a:endParaRPr lang="en-IN"/>
          </a:p>
        </p:txBody>
      </p:sp>
    </p:spTree>
    <p:extLst>
      <p:ext uri="{BB962C8B-B14F-4D97-AF65-F5344CB8AC3E}">
        <p14:creationId xmlns:p14="http://schemas.microsoft.com/office/powerpoint/2010/main" val="3603833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45A182-E91B-D323-B5E8-C00F41EBCA5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B28BB5E-F495-B718-C02C-31E1452F187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3FE0DEC-E8CD-9A28-2F4A-424C25E3CBDC}"/>
              </a:ext>
            </a:extLst>
          </p:cNvPr>
          <p:cNvSpPr>
            <a:spLocks noGrp="1"/>
          </p:cNvSpPr>
          <p:nvPr>
            <p:ph type="dt" sz="half" idx="10"/>
          </p:nvPr>
        </p:nvSpPr>
        <p:spPr/>
        <p:txBody>
          <a:bodyPr/>
          <a:lstStyle/>
          <a:p>
            <a:fld id="{1E7AD315-565D-45D3-ADEE-78399AFEA0E1}" type="datetimeFigureOut">
              <a:rPr lang="en-IN" smtClean="0"/>
              <a:t>03-02-2026</a:t>
            </a:fld>
            <a:endParaRPr lang="en-IN"/>
          </a:p>
        </p:txBody>
      </p:sp>
      <p:sp>
        <p:nvSpPr>
          <p:cNvPr id="5" name="Footer Placeholder 4">
            <a:extLst>
              <a:ext uri="{FF2B5EF4-FFF2-40B4-BE49-F238E27FC236}">
                <a16:creationId xmlns:a16="http://schemas.microsoft.com/office/drawing/2014/main" id="{049A728B-2E6E-90C8-8825-BF8AB13184E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43D7F3F-F7EB-0CB9-DC22-A4BCC7570104}"/>
              </a:ext>
            </a:extLst>
          </p:cNvPr>
          <p:cNvSpPr>
            <a:spLocks noGrp="1"/>
          </p:cNvSpPr>
          <p:nvPr>
            <p:ph type="sldNum" sz="quarter" idx="12"/>
          </p:nvPr>
        </p:nvSpPr>
        <p:spPr/>
        <p:txBody>
          <a:bodyPr/>
          <a:lstStyle/>
          <a:p>
            <a:fld id="{9324C365-CA44-4820-A705-1E0079CB7CD5}" type="slidenum">
              <a:rPr lang="en-IN" smtClean="0"/>
              <a:t>‹#›</a:t>
            </a:fld>
            <a:endParaRPr lang="en-IN"/>
          </a:p>
        </p:txBody>
      </p:sp>
    </p:spTree>
    <p:extLst>
      <p:ext uri="{BB962C8B-B14F-4D97-AF65-F5344CB8AC3E}">
        <p14:creationId xmlns:p14="http://schemas.microsoft.com/office/powerpoint/2010/main" val="3634012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lank - light">
    <p:bg>
      <p:bgRef idx="1001">
        <a:schemeClr val="bg2"/>
      </p:bgRef>
    </p:bg>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4703109E-6BFC-1742-809E-63EC7ED700EA}"/>
              </a:ext>
            </a:extLst>
          </p:cNvPr>
          <p:cNvSpPr>
            <a:spLocks noGrp="1"/>
          </p:cNvSpPr>
          <p:nvPr>
            <p:ph type="ftr" sz="quarter" idx="11"/>
          </p:nvPr>
        </p:nvSpPr>
        <p:spPr>
          <a:xfrm>
            <a:off x="1042416" y="6263640"/>
            <a:ext cx="1198179" cy="365125"/>
          </a:xfrm>
        </p:spPr>
        <p:txBody>
          <a:bodyPr/>
          <a:lstStyle>
            <a:lvl1pPr>
              <a:defRPr>
                <a:solidFill>
                  <a:schemeClr val="tx1"/>
                </a:solidFill>
              </a:defRPr>
            </a:lvl1pPr>
          </a:lstStyle>
          <a:p>
            <a:r>
              <a:rPr lang="en-US"/>
              <a:t>© 2023 Cognizant</a:t>
            </a:r>
          </a:p>
        </p:txBody>
      </p:sp>
      <p:sp>
        <p:nvSpPr>
          <p:cNvPr id="4" name="Slide Number Placeholder 5">
            <a:extLst>
              <a:ext uri="{FF2B5EF4-FFF2-40B4-BE49-F238E27FC236}">
                <a16:creationId xmlns:a16="http://schemas.microsoft.com/office/drawing/2014/main" id="{75DF075A-F997-DD4F-A1D4-62F7809FD507}"/>
              </a:ext>
            </a:extLst>
          </p:cNvPr>
          <p:cNvSpPr>
            <a:spLocks noGrp="1"/>
          </p:cNvSpPr>
          <p:nvPr>
            <p:ph type="sldNum" sz="quarter" idx="12"/>
          </p:nvPr>
        </p:nvSpPr>
        <p:spPr>
          <a:xfrm>
            <a:off x="457199" y="6263639"/>
            <a:ext cx="352097" cy="365760"/>
          </a:xfrm>
        </p:spPr>
        <p:txBody>
          <a:bodyPr/>
          <a:lstStyle>
            <a:lvl1pPr>
              <a:defRPr>
                <a:solidFill>
                  <a:schemeClr val="tx1"/>
                </a:solidFill>
              </a:defRPr>
            </a:lvl1pPr>
          </a:lstStyle>
          <a:p>
            <a:fld id="{C53E075B-3175-45CF-B3C7-FEDF3F5961E3}" type="slidenum">
              <a:rPr lang="en-US" smtClean="0"/>
              <a:pPr/>
              <a:t>‹#›</a:t>
            </a:fld>
            <a:endParaRPr lang="en-US"/>
          </a:p>
        </p:txBody>
      </p:sp>
      <p:grpSp>
        <p:nvGrpSpPr>
          <p:cNvPr id="2" name="Group 1">
            <a:extLst>
              <a:ext uri="{FF2B5EF4-FFF2-40B4-BE49-F238E27FC236}">
                <a16:creationId xmlns:a16="http://schemas.microsoft.com/office/drawing/2014/main" id="{85B1E656-64D7-2483-824C-EBC56AA36588}"/>
              </a:ext>
            </a:extLst>
          </p:cNvPr>
          <p:cNvGrpSpPr/>
          <p:nvPr userDrawn="1"/>
        </p:nvGrpSpPr>
        <p:grpSpPr>
          <a:xfrm>
            <a:off x="9104919" y="6385559"/>
            <a:ext cx="2918443" cy="392485"/>
            <a:chOff x="8984853" y="6369413"/>
            <a:chExt cx="3038509" cy="408632"/>
          </a:xfrm>
        </p:grpSpPr>
        <p:pic>
          <p:nvPicPr>
            <p:cNvPr id="5" name="Picture 5">
              <a:extLst>
                <a:ext uri="{FF2B5EF4-FFF2-40B4-BE49-F238E27FC236}">
                  <a16:creationId xmlns:a16="http://schemas.microsoft.com/office/drawing/2014/main" id="{4DE0C1EF-D594-DF55-B77F-D089F6B0693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8984853" y="6369413"/>
              <a:ext cx="1362108" cy="408632"/>
            </a:xfrm>
            <a:prstGeom prst="rect">
              <a:avLst/>
            </a:prstGeom>
          </p:spPr>
        </p:pic>
        <p:pic>
          <p:nvPicPr>
            <p:cNvPr id="7" name="Picture 2" descr="JP Morgan Chase Logo transparent PNG - StickPNG">
              <a:extLst>
                <a:ext uri="{FF2B5EF4-FFF2-40B4-BE49-F238E27FC236}">
                  <a16:creationId xmlns:a16="http://schemas.microsoft.com/office/drawing/2014/main" id="{EEF183F9-4EC4-7CF2-309F-7451627B5ADC}"/>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372362" y="6462074"/>
              <a:ext cx="1651000" cy="206375"/>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a:extLst>
                <a:ext uri="{FF2B5EF4-FFF2-40B4-BE49-F238E27FC236}">
                  <a16:creationId xmlns:a16="http://schemas.microsoft.com/office/drawing/2014/main" id="{CA5030E3-3096-8B8D-2AD8-D39F2F458112}"/>
                </a:ext>
              </a:extLst>
            </p:cNvPr>
            <p:cNvCxnSpPr>
              <a:cxnSpLocks/>
            </p:cNvCxnSpPr>
            <p:nvPr userDrawn="1"/>
          </p:nvCxnSpPr>
          <p:spPr>
            <a:xfrm>
              <a:off x="10347647" y="6436673"/>
              <a:ext cx="0" cy="24320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3491567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233A75-EAC0-DF01-F69D-DDB62D8E82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04D1B7A8-217D-ECC6-F830-812CFB17AE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211F816-3DBF-ED2E-6AB2-46315A7243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E7AD315-565D-45D3-ADEE-78399AFEA0E1}" type="datetimeFigureOut">
              <a:rPr lang="en-IN" smtClean="0"/>
              <a:t>03-02-2026</a:t>
            </a:fld>
            <a:endParaRPr lang="en-IN"/>
          </a:p>
        </p:txBody>
      </p:sp>
      <p:sp>
        <p:nvSpPr>
          <p:cNvPr id="5" name="Footer Placeholder 4">
            <a:extLst>
              <a:ext uri="{FF2B5EF4-FFF2-40B4-BE49-F238E27FC236}">
                <a16:creationId xmlns:a16="http://schemas.microsoft.com/office/drawing/2014/main" id="{37124E5A-1121-B54C-640A-48B0187579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99BAED41-B044-0540-F423-3B4AF5A2F4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324C365-CA44-4820-A705-1E0079CB7CD5}" type="slidenum">
              <a:rPr lang="en-IN" smtClean="0"/>
              <a:t>‹#›</a:t>
            </a:fld>
            <a:endParaRPr lang="en-IN"/>
          </a:p>
        </p:txBody>
      </p:sp>
    </p:spTree>
    <p:extLst>
      <p:ext uri="{BB962C8B-B14F-4D97-AF65-F5344CB8AC3E}">
        <p14:creationId xmlns:p14="http://schemas.microsoft.com/office/powerpoint/2010/main" val="22982328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90A00-90E8-6D81-2B63-EEF7B34051E4}"/>
              </a:ext>
            </a:extLst>
          </p:cNvPr>
          <p:cNvSpPr>
            <a:spLocks noGrp="1"/>
          </p:cNvSpPr>
          <p:nvPr>
            <p:ph type="ctrTitle"/>
          </p:nvPr>
        </p:nvSpPr>
        <p:spPr/>
        <p:txBody>
          <a:bodyPr/>
          <a:lstStyle/>
          <a:p>
            <a:endParaRPr lang="en-IN"/>
          </a:p>
        </p:txBody>
      </p:sp>
      <p:sp>
        <p:nvSpPr>
          <p:cNvPr id="3" name="Subtitle 2">
            <a:extLst>
              <a:ext uri="{FF2B5EF4-FFF2-40B4-BE49-F238E27FC236}">
                <a16:creationId xmlns:a16="http://schemas.microsoft.com/office/drawing/2014/main" id="{297D41DE-ADA6-E44D-9F85-01CBFD274C44}"/>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28776354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8CBC931-436E-D493-58D5-26F37C64DCE5}"/>
              </a:ext>
            </a:extLst>
          </p:cNvPr>
          <p:cNvSpPr>
            <a:spLocks noGrp="1"/>
          </p:cNvSpPr>
          <p:nvPr>
            <p:ph type="ftr" sz="quarter" idx="11"/>
          </p:nvPr>
        </p:nvSpPr>
        <p:spPr/>
        <p:txBody>
          <a:bodyPr/>
          <a:lstStyle/>
          <a:p>
            <a:r>
              <a:rPr lang="en-US"/>
              <a:t>© 2023 Cognizant</a:t>
            </a:r>
          </a:p>
        </p:txBody>
      </p:sp>
      <p:sp>
        <p:nvSpPr>
          <p:cNvPr id="3" name="Slide Number Placeholder 2">
            <a:extLst>
              <a:ext uri="{FF2B5EF4-FFF2-40B4-BE49-F238E27FC236}">
                <a16:creationId xmlns:a16="http://schemas.microsoft.com/office/drawing/2014/main" id="{0A8803D6-DBBC-CBA7-8350-C6BF4A389F27}"/>
              </a:ext>
            </a:extLst>
          </p:cNvPr>
          <p:cNvSpPr>
            <a:spLocks noGrp="1"/>
          </p:cNvSpPr>
          <p:nvPr>
            <p:ph type="sldNum" sz="quarter" idx="12"/>
          </p:nvPr>
        </p:nvSpPr>
        <p:spPr/>
        <p:txBody>
          <a:bodyPr/>
          <a:lstStyle/>
          <a:p>
            <a:fld id="{C53E075B-3175-45CF-B3C7-FEDF3F5961E3}" type="slidenum">
              <a:rPr lang="en-US" smtClean="0"/>
              <a:pPr/>
              <a:t>2</a:t>
            </a:fld>
            <a:endParaRPr lang="en-US"/>
          </a:p>
        </p:txBody>
      </p:sp>
      <p:sp>
        <p:nvSpPr>
          <p:cNvPr id="4" name="TextBox 3">
            <a:extLst>
              <a:ext uri="{FF2B5EF4-FFF2-40B4-BE49-F238E27FC236}">
                <a16:creationId xmlns:a16="http://schemas.microsoft.com/office/drawing/2014/main" id="{9757EEE5-17D0-7B5F-6EA8-9E29C44E7686}"/>
              </a:ext>
            </a:extLst>
          </p:cNvPr>
          <p:cNvSpPr txBox="1"/>
          <p:nvPr/>
        </p:nvSpPr>
        <p:spPr>
          <a:xfrm>
            <a:off x="505535" y="2287150"/>
            <a:ext cx="3564484" cy="276999"/>
          </a:xfrm>
          <a:prstGeom prst="rect">
            <a:avLst/>
          </a:prstGeom>
          <a:solidFill>
            <a:schemeClr val="bg2">
              <a:lumMod val="95000"/>
            </a:schemeClr>
          </a:solid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200" b="1" i="0" strike="noStrike" kern="1200" cap="none" spc="0" normalizeH="0" baseline="0" noProof="0">
                <a:ln>
                  <a:noFill/>
                </a:ln>
                <a:solidFill>
                  <a:srgbClr val="60608D"/>
                </a:solidFill>
                <a:effectLst/>
                <a:uLnTx/>
                <a:uFillTx/>
                <a:latin typeface="Arial" panose="020B0604020202020204"/>
                <a:ea typeface="+mn-ea"/>
                <a:cs typeface="+mn-cs"/>
              </a:rPr>
              <a:t>Professional summary</a:t>
            </a:r>
          </a:p>
        </p:txBody>
      </p:sp>
      <p:sp>
        <p:nvSpPr>
          <p:cNvPr id="5" name="TextBox 4">
            <a:extLst>
              <a:ext uri="{FF2B5EF4-FFF2-40B4-BE49-F238E27FC236}">
                <a16:creationId xmlns:a16="http://schemas.microsoft.com/office/drawing/2014/main" id="{4CEA8357-1D4D-0772-C4F4-7265D6479BE6}"/>
              </a:ext>
            </a:extLst>
          </p:cNvPr>
          <p:cNvSpPr txBox="1"/>
          <p:nvPr/>
        </p:nvSpPr>
        <p:spPr>
          <a:xfrm>
            <a:off x="511410" y="5331390"/>
            <a:ext cx="3564484" cy="276999"/>
          </a:xfrm>
          <a:prstGeom prst="rect">
            <a:avLst/>
          </a:prstGeom>
          <a:solidFill>
            <a:schemeClr val="bg2">
              <a:lumMod val="95000"/>
            </a:schemeClr>
          </a:solid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200" b="1" i="0" strike="noStrike" kern="1200" cap="none" spc="0" normalizeH="0" baseline="0" noProof="0">
                <a:ln>
                  <a:noFill/>
                </a:ln>
                <a:solidFill>
                  <a:srgbClr val="60608D"/>
                </a:solidFill>
                <a:effectLst/>
                <a:uLnTx/>
                <a:uFillTx/>
                <a:latin typeface="Arial" panose="020B0604020202020204"/>
                <a:ea typeface="+mn-ea"/>
                <a:cs typeface="+mn-cs"/>
              </a:rPr>
              <a:t>Education / Certifications</a:t>
            </a:r>
          </a:p>
        </p:txBody>
      </p:sp>
      <p:sp>
        <p:nvSpPr>
          <p:cNvPr id="6" name="Rectangle 5">
            <a:extLst>
              <a:ext uri="{FF2B5EF4-FFF2-40B4-BE49-F238E27FC236}">
                <a16:creationId xmlns:a16="http://schemas.microsoft.com/office/drawing/2014/main" id="{8B5DFF9F-D93B-890F-C4BB-A0CC98863449}"/>
              </a:ext>
            </a:extLst>
          </p:cNvPr>
          <p:cNvSpPr/>
          <p:nvPr/>
        </p:nvSpPr>
        <p:spPr>
          <a:xfrm>
            <a:off x="4089493" y="2399185"/>
            <a:ext cx="7570974" cy="287425"/>
          </a:xfrm>
          <a:prstGeom prst="rect">
            <a:avLst/>
          </a:prstGeom>
          <a:solidFill>
            <a:srgbClr val="60608D"/>
          </a:solidFill>
        </p:spPr>
        <p:txBody>
          <a:bodyPr wrap="square" rtlCol="0">
            <a:spAutoFit/>
          </a:bodyPr>
          <a:lstStyle/>
          <a:p>
            <a:pPr algn="ctr" defTabSz="609585"/>
            <a:r>
              <a:rPr lang="en-US" sz="1200" b="1">
                <a:solidFill>
                  <a:srgbClr val="FFFFFF"/>
                </a:solidFill>
                <a:latin typeface="Arial" panose="020B0604020202020204"/>
              </a:rPr>
              <a:t>Representative project experience</a:t>
            </a:r>
          </a:p>
        </p:txBody>
      </p:sp>
      <p:sp>
        <p:nvSpPr>
          <p:cNvPr id="7" name="Rectangle 6">
            <a:extLst>
              <a:ext uri="{FF2B5EF4-FFF2-40B4-BE49-F238E27FC236}">
                <a16:creationId xmlns:a16="http://schemas.microsoft.com/office/drawing/2014/main" id="{3FA5422E-F595-53F2-5EF9-12D8E08D03F1}"/>
              </a:ext>
            </a:extLst>
          </p:cNvPr>
          <p:cNvSpPr/>
          <p:nvPr/>
        </p:nvSpPr>
        <p:spPr>
          <a:xfrm>
            <a:off x="4108964" y="2721097"/>
            <a:ext cx="7551501" cy="2092881"/>
          </a:xfrm>
          <a:prstGeom prst="rect">
            <a:avLst/>
          </a:prstGeom>
        </p:spPr>
        <p:txBody>
          <a:bodyPr wrap="square">
            <a:spAutoFit/>
          </a:bodyPr>
          <a:lstStyle/>
          <a:p>
            <a:pPr marL="171450" lvl="1" indent="-171450">
              <a:buFont typeface="Arial" panose="020B0604020202020204" pitchFamily="34" charset="0"/>
              <a:buChar char="•"/>
              <a:defRPr/>
            </a:pPr>
            <a:r>
              <a:rPr lang="en-US" sz="1000"/>
              <a:t>Over 6 years of experience in manual testing, automation testing, and development support.</a:t>
            </a:r>
          </a:p>
          <a:p>
            <a:pPr marL="171450" lvl="1" indent="-171450">
              <a:buFont typeface="Arial" panose="020B0604020202020204" pitchFamily="34" charset="0"/>
              <a:buChar char="•"/>
              <a:defRPr/>
            </a:pPr>
            <a:r>
              <a:rPr lang="en-US" sz="1000"/>
              <a:t>Strong experience in Selenium Automation using Java, Cucumber BDD, and </a:t>
            </a:r>
            <a:r>
              <a:rPr lang="en-US" sz="1000" err="1"/>
              <a:t>Smartspec</a:t>
            </a:r>
            <a:r>
              <a:rPr lang="en-US" sz="1000"/>
              <a:t> Framework.</a:t>
            </a:r>
          </a:p>
          <a:p>
            <a:pPr marL="171450" lvl="1" indent="-171450">
              <a:buFont typeface="Arial" panose="020B0604020202020204" pitchFamily="34" charset="0"/>
              <a:buChar char="•"/>
              <a:defRPr/>
            </a:pPr>
            <a:r>
              <a:rPr lang="en-US" sz="1000"/>
              <a:t>Extensive experience in API testing.</a:t>
            </a:r>
          </a:p>
          <a:p>
            <a:pPr marL="171450" lvl="1" indent="-171450">
              <a:buFont typeface="Arial" panose="020B0604020202020204" pitchFamily="34" charset="0"/>
              <a:buChar char="•"/>
              <a:defRPr/>
            </a:pPr>
            <a:r>
              <a:rPr lang="en-US" sz="1000"/>
              <a:t>Hands-on experience in maintaining and enhancing automation frameworks, including improvements to reporting, executing tests via Jules, and running tests on Selenium Grid.</a:t>
            </a:r>
          </a:p>
          <a:p>
            <a:pPr marL="171450" lvl="1" indent="-171450">
              <a:buFont typeface="Arial" panose="020B0604020202020204" pitchFamily="34" charset="0"/>
              <a:buChar char="•"/>
              <a:defRPr/>
            </a:pPr>
            <a:r>
              <a:rPr lang="en-US" sz="1000"/>
              <a:t>Skilled in developing automation scripts, executing automation suites, and performing analysis and reporting using tools such as JIRA, Jenkins, and Git.</a:t>
            </a:r>
          </a:p>
          <a:p>
            <a:pPr marL="171450" lvl="1" indent="-171450">
              <a:buFont typeface="Arial" panose="020B0604020202020204" pitchFamily="34" charset="0"/>
              <a:buChar char="•"/>
              <a:defRPr/>
            </a:pPr>
            <a:r>
              <a:rPr lang="en-US" sz="1000"/>
              <a:t>Experience in running Jules and Spinnaker pipelines and updating test results in </a:t>
            </a:r>
            <a:r>
              <a:rPr lang="en-US" sz="1000" err="1"/>
              <a:t>qTest</a:t>
            </a:r>
            <a:r>
              <a:rPr lang="en-US" sz="1000"/>
              <a:t>.</a:t>
            </a:r>
          </a:p>
          <a:p>
            <a:pPr marL="171450" lvl="1" indent="-171450">
              <a:buFont typeface="Arial" panose="020B0604020202020204" pitchFamily="34" charset="0"/>
              <a:buChar char="•"/>
              <a:defRPr/>
            </a:pPr>
            <a:r>
              <a:rPr lang="en-US" sz="1000"/>
              <a:t>Involved in Sprint planning, tracking automation deliverables, and coordinating with Product Owners and developers to build and execute automation scenarios.</a:t>
            </a:r>
          </a:p>
          <a:p>
            <a:pPr marL="171450" lvl="1" indent="-171450">
              <a:buFont typeface="Arial" panose="020B0604020202020204" pitchFamily="34" charset="0"/>
              <a:buChar char="•"/>
              <a:defRPr/>
            </a:pPr>
            <a:r>
              <a:rPr lang="en-US" sz="1000"/>
              <a:t>Experienced in creating test artifacts such as Test Plans, Defect Metrics, and Test Coverage documents.</a:t>
            </a:r>
          </a:p>
          <a:p>
            <a:pPr marL="171450" lvl="1" indent="-171450">
              <a:buFont typeface="Arial" panose="020B0604020202020204" pitchFamily="34" charset="0"/>
              <a:buChar char="•"/>
              <a:defRPr/>
            </a:pPr>
            <a:r>
              <a:rPr lang="en-US" sz="1000"/>
              <a:t>Strong background in Manual Testing for Web and Mobile applications, covering Black Box Testing, Functional Testing, Regression Testing, manual test case design, defect tracking, and defect reporting using ALM, JIRA, and Bugzilla</a:t>
            </a:r>
            <a:endParaRPr lang="en-IN" sz="1000">
              <a:solidFill>
                <a:srgbClr val="000048"/>
              </a:solidFill>
            </a:endParaRPr>
          </a:p>
        </p:txBody>
      </p:sp>
      <p:sp>
        <p:nvSpPr>
          <p:cNvPr id="8" name="Rectangle 7">
            <a:extLst>
              <a:ext uri="{FF2B5EF4-FFF2-40B4-BE49-F238E27FC236}">
                <a16:creationId xmlns:a16="http://schemas.microsoft.com/office/drawing/2014/main" id="{4B6C70C1-A0C2-1C64-C536-8DB231D863E1}"/>
              </a:ext>
            </a:extLst>
          </p:cNvPr>
          <p:cNvSpPr/>
          <p:nvPr/>
        </p:nvSpPr>
        <p:spPr>
          <a:xfrm>
            <a:off x="4089492" y="795362"/>
            <a:ext cx="7570973" cy="287425"/>
          </a:xfrm>
          <a:prstGeom prst="rect">
            <a:avLst/>
          </a:prstGeom>
          <a:solidFill>
            <a:srgbClr val="60608D"/>
          </a:solidFill>
        </p:spPr>
        <p:txBody>
          <a:bodyPr wrap="square" rtlCol="0">
            <a:spAutoFit/>
          </a:bodyPr>
          <a:lstStyle/>
          <a:p>
            <a:pPr algn="ctr" defTabSz="609585"/>
            <a:r>
              <a:rPr lang="en-US" sz="1200" b="1">
                <a:solidFill>
                  <a:srgbClr val="FFFFFF"/>
                </a:solidFill>
                <a:latin typeface="Arial" panose="020B0604020202020204"/>
              </a:rPr>
              <a:t>Skills and expertise </a:t>
            </a:r>
          </a:p>
        </p:txBody>
      </p:sp>
      <p:sp>
        <p:nvSpPr>
          <p:cNvPr id="9" name="Rectangle 8">
            <a:extLst>
              <a:ext uri="{FF2B5EF4-FFF2-40B4-BE49-F238E27FC236}">
                <a16:creationId xmlns:a16="http://schemas.microsoft.com/office/drawing/2014/main" id="{E506AC5B-29DD-9E5F-3FF2-1710104B2EEA}"/>
              </a:ext>
            </a:extLst>
          </p:cNvPr>
          <p:cNvSpPr/>
          <p:nvPr/>
        </p:nvSpPr>
        <p:spPr>
          <a:xfrm>
            <a:off x="512061" y="795361"/>
            <a:ext cx="3551433" cy="5649819"/>
          </a:xfrm>
          <a:prstGeom prst="rect">
            <a:avLst/>
          </a:prstGeom>
          <a:noFill/>
          <a:ln>
            <a:solidFill>
              <a:schemeClr val="bg2">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2400">
              <a:solidFill>
                <a:srgbClr val="FFFFFF"/>
              </a:solidFill>
              <a:latin typeface="Arial" panose="020B0604020202020204"/>
            </a:endParaRPr>
          </a:p>
        </p:txBody>
      </p:sp>
      <p:sp>
        <p:nvSpPr>
          <p:cNvPr id="10" name="Rectangle 9">
            <a:extLst>
              <a:ext uri="{FF2B5EF4-FFF2-40B4-BE49-F238E27FC236}">
                <a16:creationId xmlns:a16="http://schemas.microsoft.com/office/drawing/2014/main" id="{0D29F39B-FB66-87A0-A58F-4F4EAE59D142}"/>
              </a:ext>
            </a:extLst>
          </p:cNvPr>
          <p:cNvSpPr/>
          <p:nvPr/>
        </p:nvSpPr>
        <p:spPr>
          <a:xfrm>
            <a:off x="514022" y="811647"/>
            <a:ext cx="3547510" cy="274499"/>
          </a:xfrm>
          <a:prstGeom prst="rect">
            <a:avLst/>
          </a:prstGeom>
        </p:spPr>
        <p:txBody>
          <a:bodyPr wrap="square" lIns="0" rIns="0">
            <a:spAutoFit/>
          </a:bodyPr>
          <a:lstStyle/>
          <a:p>
            <a:pPr algn="ctr" defTabSz="609585">
              <a:lnSpc>
                <a:spcPct val="115000"/>
              </a:lnSpc>
              <a:spcAft>
                <a:spcPts val="1333"/>
              </a:spcAft>
            </a:pPr>
            <a:r>
              <a:rPr lang="en-US" sz="1100" b="1">
                <a:solidFill>
                  <a:srgbClr val="60608D"/>
                </a:solidFill>
                <a:latin typeface="Arial" panose="020B0604020202020204" pitchFamily="34" charset="0"/>
                <a:cs typeface="Arial" panose="020B0604020202020204" pitchFamily="34" charset="0"/>
              </a:rPr>
              <a:t>QA Engineer</a:t>
            </a:r>
            <a:endParaRPr lang="en-US" sz="1000">
              <a:solidFill>
                <a:srgbClr val="60608D"/>
              </a:solidFill>
              <a:latin typeface="Calibri" panose="020F0502020204030204" pitchFamily="34" charset="0"/>
              <a:ea typeface="Calibri" panose="020F050202020403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12FF905E-374C-9271-EEB6-B9B79C8BF076}"/>
              </a:ext>
            </a:extLst>
          </p:cNvPr>
          <p:cNvSpPr/>
          <p:nvPr/>
        </p:nvSpPr>
        <p:spPr>
          <a:xfrm>
            <a:off x="511444" y="2575307"/>
            <a:ext cx="3550088" cy="2862322"/>
          </a:xfrm>
          <a:prstGeom prst="rect">
            <a:avLst/>
          </a:prstGeom>
        </p:spPr>
        <p:txBody>
          <a:bodyPr wrap="square">
            <a:spAutoFit/>
          </a:bodyPr>
          <a:lstStyle/>
          <a:p>
            <a:pPr marL="171450" indent="-171450">
              <a:spcBef>
                <a:spcPts val="267"/>
              </a:spcBef>
              <a:spcAft>
                <a:spcPts val="533"/>
              </a:spcAft>
              <a:buFont typeface="Arial" panose="020B0604020202020204" pitchFamily="34" charset="0"/>
              <a:buChar char="•"/>
              <a:defRPr/>
            </a:pPr>
            <a:r>
              <a:rPr lang="en-US" sz="1000">
                <a:solidFill>
                  <a:srgbClr val="000048"/>
                </a:solidFill>
                <a:latin typeface="Arial" panose="020B0604020202020204"/>
              </a:rPr>
              <a:t>Over 12 years of experience as a Quality assurance engineer with expertise in manual and automation testing along with Development support . </a:t>
            </a:r>
          </a:p>
          <a:p>
            <a:pPr marL="171450" indent="-171450">
              <a:spcBef>
                <a:spcPts val="267"/>
              </a:spcBef>
              <a:spcAft>
                <a:spcPts val="533"/>
              </a:spcAft>
              <a:buFont typeface="Arial" panose="020B0604020202020204" pitchFamily="34" charset="0"/>
              <a:buChar char="•"/>
              <a:defRPr/>
            </a:pPr>
            <a:r>
              <a:rPr lang="en-US" sz="1000">
                <a:solidFill>
                  <a:srgbClr val="000048"/>
                </a:solidFill>
                <a:latin typeface="Arial" panose="020B0604020202020204"/>
              </a:rPr>
              <a:t>Worked on various domains like Banking , Health care and retail , focused on detailing and ensuring quality of the products. Strong knowledge on SDLC, Testing concepts, CI /CD and automation processes. Experience in working in Agile scrum.</a:t>
            </a:r>
          </a:p>
          <a:p>
            <a:pPr marL="171450" indent="-171450">
              <a:spcBef>
                <a:spcPts val="267"/>
              </a:spcBef>
              <a:spcAft>
                <a:spcPts val="533"/>
              </a:spcAft>
              <a:buFont typeface="Arial" panose="020B0604020202020204" pitchFamily="34" charset="0"/>
              <a:buChar char="•"/>
              <a:defRPr/>
            </a:pPr>
            <a:r>
              <a:rPr lang="en-US" sz="1000">
                <a:solidFill>
                  <a:srgbClr val="000048"/>
                </a:solidFill>
                <a:latin typeface="Arial" panose="020B0604020202020204"/>
              </a:rPr>
              <a:t>As a lead engineer involved in creating test plans , sprint planning ,understand client requirements and coordinate with test team to automate tests to build a reliable and effective regression or smoke automation suites, co ordinate with product owners and other engineers and run the automation suites and reporting as required to ensure quality. </a:t>
            </a:r>
          </a:p>
          <a:p>
            <a:pPr marL="171450" indent="-171450">
              <a:spcBef>
                <a:spcPts val="267"/>
              </a:spcBef>
              <a:spcAft>
                <a:spcPts val="533"/>
              </a:spcAft>
              <a:buFont typeface="Arial" panose="020B0604020202020204" pitchFamily="34" charset="0"/>
              <a:buChar char="•"/>
              <a:defRPr/>
            </a:pPr>
            <a:endParaRPr lang="en-US" sz="1000">
              <a:solidFill>
                <a:srgbClr val="000048"/>
              </a:solidFill>
              <a:latin typeface="Arial" panose="020B0604020202020204"/>
            </a:endParaRPr>
          </a:p>
        </p:txBody>
      </p:sp>
      <p:sp>
        <p:nvSpPr>
          <p:cNvPr id="13" name="Text Placeholder 5">
            <a:extLst>
              <a:ext uri="{FF2B5EF4-FFF2-40B4-BE49-F238E27FC236}">
                <a16:creationId xmlns:a16="http://schemas.microsoft.com/office/drawing/2014/main" id="{3A7F3D3C-11DD-13C5-DB62-39CCB79712B0}"/>
              </a:ext>
            </a:extLst>
          </p:cNvPr>
          <p:cNvSpPr txBox="1">
            <a:spLocks/>
          </p:cNvSpPr>
          <p:nvPr/>
        </p:nvSpPr>
        <p:spPr>
          <a:xfrm>
            <a:off x="4102441" y="1091507"/>
            <a:ext cx="7570973" cy="1273191"/>
          </a:xfrm>
          <a:prstGeom prst="rect">
            <a:avLst/>
          </a:prstGeom>
          <a:ln w="6350">
            <a:noFill/>
          </a:ln>
        </p:spPr>
        <p:txBody>
          <a:bodyPr lIns="91440" tIns="45720" rIns="91440" bIns="45720" numCol="3" anchor="t">
            <a:noAutofit/>
          </a:bodyPr>
          <a:lstStyle>
            <a:lvl1pPr marL="285750" indent="-285750" algn="l" defTabSz="1219110" rtl="0" eaLnBrk="1" latinLnBrk="0" hangingPunct="1">
              <a:lnSpc>
                <a:spcPct val="100000"/>
              </a:lnSpc>
              <a:spcBef>
                <a:spcPts val="800"/>
              </a:spcBef>
              <a:buFont typeface="Arial" panose="020B0604020202020204" pitchFamily="34" charset="0"/>
              <a:buChar char="•"/>
              <a:defRPr sz="1400" kern="1200">
                <a:solidFill>
                  <a:schemeClr val="tx2"/>
                </a:solidFill>
                <a:latin typeface="Arial" panose="020B0604020202020204" pitchFamily="34" charset="0"/>
                <a:ea typeface="+mn-ea"/>
                <a:cs typeface="Arial" panose="020B0604020202020204" pitchFamily="34" charset="0"/>
              </a:defRPr>
            </a:lvl1pPr>
            <a:lvl2pPr marL="156625" indent="-156625" algn="l" defTabSz="1219110" rtl="0" eaLnBrk="1" latinLnBrk="0" hangingPunct="1">
              <a:lnSpc>
                <a:spcPct val="100000"/>
              </a:lnSpc>
              <a:spcBef>
                <a:spcPts val="800"/>
              </a:spcBef>
              <a:buClrTx/>
              <a:buSzPct val="125000"/>
              <a:buFont typeface="Arial" panose="020B0604020202020204" pitchFamily="34" charset="0"/>
              <a:buChar char="•"/>
              <a:tabLst/>
              <a:defRPr sz="1867" kern="1200">
                <a:solidFill>
                  <a:schemeClr val="tx2"/>
                </a:solidFill>
                <a:latin typeface="Arial" panose="020B0604020202020204" pitchFamily="34" charset="0"/>
                <a:ea typeface="+mn-ea"/>
                <a:cs typeface="Arial" panose="020B0604020202020204" pitchFamily="34" charset="0"/>
              </a:defRPr>
            </a:lvl2pPr>
            <a:lvl3pPr marL="461411" indent="-156625" algn="l" defTabSz="1219110" rtl="0" eaLnBrk="1" latinLnBrk="0" hangingPunct="1">
              <a:lnSpc>
                <a:spcPct val="100000"/>
              </a:lnSpc>
              <a:spcBef>
                <a:spcPts val="533"/>
              </a:spcBef>
              <a:buClrTx/>
              <a:buSzPct val="100000"/>
              <a:buFont typeface="Arial" panose="020B0604020202020204" pitchFamily="34"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766196" indent="-156625" algn="l" defTabSz="1219110" rtl="0" eaLnBrk="1" latinLnBrk="0" hangingPunct="1">
              <a:lnSpc>
                <a:spcPct val="100000"/>
              </a:lnSpc>
              <a:spcBef>
                <a:spcPts val="533"/>
              </a:spcBef>
              <a:buClrTx/>
              <a:buSzPct val="100000"/>
              <a:buFont typeface="Arial" panose="020B0604020202020204" pitchFamily="34" charset="0"/>
              <a:buChar char="•"/>
              <a:tabLst/>
              <a:defRPr sz="1400" kern="1200">
                <a:solidFill>
                  <a:schemeClr val="tx2"/>
                </a:solidFill>
                <a:latin typeface="Arial" panose="020B0604020202020204" pitchFamily="34" charset="0"/>
                <a:ea typeface="+mn-ea"/>
                <a:cs typeface="Arial" panose="020B0604020202020204" pitchFamily="34" charset="0"/>
              </a:defRPr>
            </a:lvl4pPr>
            <a:lvl5pPr marL="1070980" indent="-156625" algn="l" defTabSz="1219110" rtl="0" eaLnBrk="1" latinLnBrk="0" hangingPunct="1">
              <a:lnSpc>
                <a:spcPct val="100000"/>
              </a:lnSpc>
              <a:spcBef>
                <a:spcPts val="533"/>
              </a:spcBef>
              <a:buClrTx/>
              <a:buSzPct val="100000"/>
              <a:buFont typeface="Arial" panose="020B0604020202020204" pitchFamily="34" charset="0"/>
              <a:buChar char="•"/>
              <a:tabLst/>
              <a:defRPr sz="1200" kern="1200">
                <a:solidFill>
                  <a:schemeClr val="tx2"/>
                </a:solidFill>
                <a:latin typeface="Arial" panose="020B0604020202020204" pitchFamily="34" charset="0"/>
                <a:ea typeface="+mn-ea"/>
                <a:cs typeface="Arial" panose="020B0604020202020204" pitchFamily="34" charset="0"/>
              </a:defRPr>
            </a:lvl5pPr>
            <a:lvl6pPr marL="1523887" indent="-304776" algn="l" defTabSz="1219110" rtl="0" eaLnBrk="1" latinLnBrk="0" hangingPunct="1">
              <a:lnSpc>
                <a:spcPct val="100000"/>
              </a:lnSpc>
              <a:spcBef>
                <a:spcPts val="533"/>
              </a:spcBef>
              <a:buClr>
                <a:schemeClr val="accent2"/>
              </a:buClr>
              <a:buSzPct val="125000"/>
              <a:buFont typeface="Arial" panose="020B0604020202020204" pitchFamily="34" charset="0"/>
              <a:buChar char="•"/>
              <a:defRPr sz="2133" kern="1200">
                <a:solidFill>
                  <a:schemeClr val="tx2"/>
                </a:solidFill>
                <a:latin typeface="Arial" panose="020B0604020202020204" pitchFamily="34" charset="0"/>
                <a:ea typeface="+mn-ea"/>
                <a:cs typeface="Arial" panose="020B0604020202020204" pitchFamily="34" charset="0"/>
              </a:defRPr>
            </a:lvl6pPr>
            <a:lvl7pPr marL="1828664" indent="-304776" algn="l" defTabSz="1219110" rtl="0" eaLnBrk="1" latinLnBrk="0" hangingPunct="1">
              <a:lnSpc>
                <a:spcPct val="100000"/>
              </a:lnSpc>
              <a:spcBef>
                <a:spcPts val="533"/>
              </a:spcBef>
              <a:buClr>
                <a:schemeClr val="accent2"/>
              </a:buClr>
              <a:buSzPct val="90000"/>
              <a:buFont typeface="Arial" panose="020B0604020202020204" pitchFamily="34" charset="0"/>
              <a:buChar char="–"/>
              <a:defRPr sz="2133" kern="1200">
                <a:solidFill>
                  <a:schemeClr val="tx2"/>
                </a:solidFill>
                <a:latin typeface="+mn-lt"/>
                <a:ea typeface="+mn-ea"/>
                <a:cs typeface="+mn-cs"/>
              </a:defRPr>
            </a:lvl7pPr>
            <a:lvl8pPr marL="2133440" indent="-304776" algn="l" defTabSz="1219110" rtl="0" eaLnBrk="1" latinLnBrk="0" hangingPunct="1">
              <a:lnSpc>
                <a:spcPct val="100000"/>
              </a:lnSpc>
              <a:spcBef>
                <a:spcPts val="533"/>
              </a:spcBef>
              <a:buClr>
                <a:schemeClr val="accent2"/>
              </a:buClr>
              <a:buSzPct val="90000"/>
              <a:buFont typeface="Courier New" panose="02070309020205020404" pitchFamily="49" charset="0"/>
              <a:buChar char="o"/>
              <a:defRPr sz="2133" kern="1200">
                <a:solidFill>
                  <a:schemeClr val="tx2"/>
                </a:solidFill>
                <a:latin typeface="+mn-lt"/>
                <a:ea typeface="+mn-ea"/>
                <a:cs typeface="+mn-cs"/>
              </a:defRPr>
            </a:lvl8pPr>
            <a:lvl9pPr marL="2133440" indent="-304776" algn="l" defTabSz="1219110" rtl="0" eaLnBrk="1" latinLnBrk="0" hangingPunct="1">
              <a:lnSpc>
                <a:spcPct val="100000"/>
              </a:lnSpc>
              <a:spcBef>
                <a:spcPts val="533"/>
              </a:spcBef>
              <a:buClrTx/>
              <a:buSzPct val="90000"/>
              <a:buFont typeface="Courier New" panose="02070309020205020404" pitchFamily="49" charset="0"/>
              <a:buChar char="o"/>
              <a:defRPr sz="2133" kern="1200">
                <a:solidFill>
                  <a:schemeClr val="tx2"/>
                </a:solidFill>
                <a:latin typeface="+mn-lt"/>
                <a:ea typeface="+mn-ea"/>
                <a:cs typeface="+mn-cs"/>
              </a:defRPr>
            </a:lvl9pPr>
          </a:lstStyle>
          <a:p>
            <a:pPr marL="117475" lvl="0" indent="-117475">
              <a:spcBef>
                <a:spcPts val="0"/>
              </a:spcBef>
              <a:spcAft>
                <a:spcPts val="300"/>
              </a:spcAft>
              <a:defRPr/>
            </a:pPr>
            <a:r>
              <a:rPr lang="en-US" sz="1000">
                <a:solidFill>
                  <a:srgbClr val="000000"/>
                </a:solidFill>
                <a:latin typeface="Arial" panose="020B0604020202020204"/>
                <a:cs typeface="Arial"/>
              </a:rPr>
              <a:t>Manual Testing </a:t>
            </a:r>
          </a:p>
          <a:p>
            <a:pPr marL="117475" lvl="0" indent="-117475">
              <a:spcBef>
                <a:spcPts val="0"/>
              </a:spcBef>
              <a:spcAft>
                <a:spcPts val="300"/>
              </a:spcAft>
              <a:defRPr/>
            </a:pPr>
            <a:r>
              <a:rPr lang="en-US" sz="1000">
                <a:solidFill>
                  <a:srgbClr val="000000"/>
                </a:solidFill>
                <a:latin typeface="Arial" panose="020B0604020202020204"/>
              </a:rPr>
              <a:t>API and UI Test Automation </a:t>
            </a:r>
          </a:p>
          <a:p>
            <a:pPr marL="117475" lvl="0" indent="-117475">
              <a:spcBef>
                <a:spcPts val="0"/>
              </a:spcBef>
              <a:spcAft>
                <a:spcPts val="300"/>
              </a:spcAft>
              <a:defRPr/>
            </a:pPr>
            <a:r>
              <a:rPr lang="en-US" sz="1000">
                <a:solidFill>
                  <a:srgbClr val="000000"/>
                </a:solidFill>
                <a:latin typeface="Arial" panose="020B0604020202020204"/>
              </a:rPr>
              <a:t>Automation testing with Selenium , Test NG </a:t>
            </a:r>
          </a:p>
          <a:p>
            <a:pPr marL="117475" lvl="0" indent="-117475">
              <a:spcBef>
                <a:spcPts val="0"/>
              </a:spcBef>
              <a:spcAft>
                <a:spcPts val="300"/>
              </a:spcAft>
              <a:defRPr/>
            </a:pPr>
            <a:r>
              <a:rPr lang="en-US" sz="1000">
                <a:latin typeface="+mn-lt"/>
                <a:ea typeface="Carlito"/>
              </a:rPr>
              <a:t>BDD/TDD (Cucumber, JUnit) </a:t>
            </a:r>
          </a:p>
          <a:p>
            <a:pPr marL="117475" lvl="0" indent="-117475">
              <a:spcBef>
                <a:spcPts val="0"/>
              </a:spcBef>
              <a:spcAft>
                <a:spcPts val="300"/>
              </a:spcAft>
              <a:defRPr/>
            </a:pPr>
            <a:r>
              <a:rPr lang="en-US" sz="1000">
                <a:effectLst/>
                <a:latin typeface="+mn-lt"/>
                <a:ea typeface="Carlito"/>
              </a:rPr>
              <a:t>Learning, Generative Models </a:t>
            </a:r>
          </a:p>
          <a:p>
            <a:pPr marL="117475" lvl="0" indent="-117475">
              <a:spcBef>
                <a:spcPts val="0"/>
              </a:spcBef>
              <a:spcAft>
                <a:spcPts val="300"/>
              </a:spcAft>
              <a:defRPr/>
            </a:pPr>
            <a:r>
              <a:rPr lang="en-US" sz="1000">
                <a:latin typeface="+mn-lt"/>
                <a:ea typeface="Carlito"/>
              </a:rPr>
              <a:t>Core java</a:t>
            </a:r>
            <a:endParaRPr lang="en-US" sz="1000" b="0" i="0" u="none" strike="noStrike" kern="1200" cap="none" spc="0" normalizeH="0" baseline="0" noProof="0">
              <a:ln>
                <a:noFill/>
              </a:ln>
              <a:solidFill>
                <a:srgbClr val="000000"/>
              </a:solidFill>
              <a:effectLst/>
              <a:uLnTx/>
              <a:uFillTx/>
              <a:latin typeface="+mn-lt"/>
              <a:cs typeface="Arial" panose="020B0604020202020204" pitchFamily="34" charset="0"/>
            </a:endParaRPr>
          </a:p>
          <a:p>
            <a:pPr marL="117475" lvl="0" indent="-117475">
              <a:spcBef>
                <a:spcPts val="0"/>
              </a:spcBef>
              <a:spcAft>
                <a:spcPts val="300"/>
              </a:spcAft>
              <a:defRPr/>
            </a:pPr>
            <a:r>
              <a:rPr lang="en-US" sz="1000">
                <a:solidFill>
                  <a:srgbClr val="000000"/>
                </a:solidFill>
                <a:latin typeface="Arial" panose="020B0604020202020204"/>
              </a:rPr>
              <a:t>Jenkins / GIT /Maven </a:t>
            </a:r>
          </a:p>
          <a:p>
            <a:pPr marL="117475" lvl="0" indent="-117475">
              <a:spcBef>
                <a:spcPts val="0"/>
              </a:spcBef>
              <a:spcAft>
                <a:spcPts val="300"/>
              </a:spcAft>
              <a:defRPr/>
            </a:pPr>
            <a:r>
              <a:rPr lang="en-US" sz="1000">
                <a:latin typeface="+mn-lt"/>
                <a:ea typeface="Carlito"/>
              </a:rPr>
              <a:t>JIRA / Bugzilla/ALM</a:t>
            </a:r>
          </a:p>
          <a:p>
            <a:pPr marL="117475" lvl="0" indent="-117475">
              <a:spcBef>
                <a:spcPts val="0"/>
              </a:spcBef>
              <a:spcAft>
                <a:spcPts val="300"/>
              </a:spcAft>
              <a:defRPr/>
            </a:pPr>
            <a:r>
              <a:rPr lang="en-US" sz="1000">
                <a:latin typeface="+mn-lt"/>
                <a:ea typeface="Carlito"/>
              </a:rPr>
              <a:t>Cloud basics</a:t>
            </a:r>
            <a:endParaRPr lang="en-US" sz="1000">
              <a:effectLst/>
              <a:latin typeface="+mn-lt"/>
              <a:ea typeface="Carlito"/>
            </a:endParaRPr>
          </a:p>
        </p:txBody>
      </p:sp>
      <p:sp>
        <p:nvSpPr>
          <p:cNvPr id="15" name="Title 2">
            <a:extLst>
              <a:ext uri="{FF2B5EF4-FFF2-40B4-BE49-F238E27FC236}">
                <a16:creationId xmlns:a16="http://schemas.microsoft.com/office/drawing/2014/main" id="{5454BE85-169B-28B2-274F-B745ABEB03EA}"/>
              </a:ext>
            </a:extLst>
          </p:cNvPr>
          <p:cNvSpPr txBox="1">
            <a:spLocks/>
          </p:cNvSpPr>
          <p:nvPr/>
        </p:nvSpPr>
        <p:spPr>
          <a:xfrm>
            <a:off x="200417" y="380514"/>
            <a:ext cx="10807700" cy="369332"/>
          </a:xfrm>
          <a:prstGeom prst="rect">
            <a:avLst/>
          </a:prstGeom>
        </p:spPr>
        <p:txBody>
          <a:bodyPr vert="horz" wrap="square" lIns="0" tIns="0" rIns="0" bIns="0" rtlCol="0" anchor="t" anchorCtr="0">
            <a:spAutoFit/>
          </a:bodyPr>
          <a:lstStyle>
            <a:lvl1pPr algn="l" defTabSz="914400" rtl="0" eaLnBrk="1" latinLnBrk="0" hangingPunct="1">
              <a:lnSpc>
                <a:spcPct val="100000"/>
              </a:lnSpc>
              <a:spcBef>
                <a:spcPct val="0"/>
              </a:spcBef>
              <a:buNone/>
              <a:defRPr sz="2400" b="1" kern="1200">
                <a:solidFill>
                  <a:schemeClr val="tx1"/>
                </a:solidFill>
                <a:latin typeface="+mj-lt"/>
                <a:ea typeface="+mj-ea"/>
                <a:cs typeface="+mj-cs"/>
              </a:defRPr>
            </a:lvl1pPr>
          </a:lstStyle>
          <a:p>
            <a:r>
              <a:rPr lang="en-IN"/>
              <a:t>Dinesh | QA Engineer</a:t>
            </a:r>
          </a:p>
        </p:txBody>
      </p:sp>
      <p:pic>
        <p:nvPicPr>
          <p:cNvPr id="17" name="Graphic 16" descr="Male profile outline">
            <a:extLst>
              <a:ext uri="{FF2B5EF4-FFF2-40B4-BE49-F238E27FC236}">
                <a16:creationId xmlns:a16="http://schemas.microsoft.com/office/drawing/2014/main" id="{01D7E9D6-0729-2315-0894-97DC0D16E3F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33247" y="1126199"/>
            <a:ext cx="914400" cy="914400"/>
          </a:xfrm>
          <a:prstGeom prst="flowChartConnector">
            <a:avLst/>
          </a:prstGeom>
        </p:spPr>
      </p:pic>
    </p:spTree>
    <p:extLst>
      <p:ext uri="{BB962C8B-B14F-4D97-AF65-F5344CB8AC3E}">
        <p14:creationId xmlns:p14="http://schemas.microsoft.com/office/powerpoint/2010/main" val="31024706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368</Words>
  <Application>Microsoft Office PowerPoint</Application>
  <PresentationFormat>Widescreen</PresentationFormat>
  <Paragraphs>29</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Aptos Display</vt:lpstr>
      <vt:lpstr>Arial</vt:lpstr>
      <vt:lpstr>Calibri</vt:lpstr>
      <vt:lpstr>Office Theme</vt:lpstr>
      <vt:lpstr>PowerPoint Presentation</vt:lpstr>
      <vt:lpstr>PowerPoint Presentation</vt:lpstr>
    </vt:vector>
  </TitlesOfParts>
  <Company>Cognizant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Kare, Digambar (Cognizant)</dc:creator>
  <cp:lastModifiedBy>Kare, Digambar (Cognizant)</cp:lastModifiedBy>
  <cp:revision>1</cp:revision>
  <dcterms:created xsi:type="dcterms:W3CDTF">2026-02-03T09:25:32Z</dcterms:created>
  <dcterms:modified xsi:type="dcterms:W3CDTF">2026-02-03T10:26:51Z</dcterms:modified>
</cp:coreProperties>
</file>